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86" r:id="rId4"/>
    <p:sldId id="285" r:id="rId5"/>
    <p:sldId id="284" r:id="rId6"/>
    <p:sldId id="283" r:id="rId7"/>
    <p:sldId id="282" r:id="rId8"/>
    <p:sldId id="281" r:id="rId9"/>
    <p:sldId id="280" r:id="rId10"/>
    <p:sldId id="279" r:id="rId11"/>
    <p:sldId id="267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FF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0094"/>
    <p:restoredTop sz="94737"/>
  </p:normalViewPr>
  <p:slideViewPr>
    <p:cSldViewPr>
      <p:cViewPr varScale="1">
        <p:scale>
          <a:sx n="65" d="100"/>
          <a:sy n="65" d="100"/>
        </p:scale>
        <p:origin x="-1224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/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/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487F8F4-C0D7-4D61-B41D-EA28A85DF229}" type="datetimeFigureOut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4" name="Slide Image Placeholder 3">
            <a:extLst>
              <a:ext uri="{FF2B5EF4-FFF2-40B4-BE49-F238E27FC236}"/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>
            <a:extLst>
              <a:ext uri="{FF2B5EF4-FFF2-40B4-BE49-F238E27FC236}"/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BFE98D6-4B48-48BD-99D7-7E9D26ACAEB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54B0EDC-86C1-4D56-A787-5932997C67AE}" type="slidenum">
              <a:rPr lang="en-GB" altLang="en-US" smtClean="0">
                <a:cs typeface="Arial" charset="0"/>
              </a:rPr>
              <a:pPr/>
              <a:t>1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EFBB1F-1A8F-45F9-B9D3-4389F414704F}" type="slidenum">
              <a:rPr lang="en-GB" altLang="en-US" smtClean="0">
                <a:cs typeface="Arial" charset="0"/>
              </a:rPr>
              <a:pPr/>
              <a:t>10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5F07562-40FA-48D7-BF3F-4B2A3F792C58}" type="slidenum">
              <a:rPr lang="en-GB" altLang="en-US" smtClean="0">
                <a:cs typeface="Arial" charset="0"/>
              </a:rPr>
              <a:pPr/>
              <a:t>11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EFBB1F-1A8F-45F9-B9D3-4389F414704F}" type="slidenum">
              <a:rPr lang="en-GB" altLang="en-US" smtClean="0">
                <a:cs typeface="Arial" charset="0"/>
              </a:rPr>
              <a:pPr/>
              <a:t>2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EFBB1F-1A8F-45F9-B9D3-4389F414704F}" type="slidenum">
              <a:rPr lang="en-GB" altLang="en-US" smtClean="0">
                <a:cs typeface="Arial" charset="0"/>
              </a:rPr>
              <a:pPr/>
              <a:t>3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EFBB1F-1A8F-45F9-B9D3-4389F414704F}" type="slidenum">
              <a:rPr lang="en-GB" altLang="en-US" smtClean="0">
                <a:cs typeface="Arial" charset="0"/>
              </a:rPr>
              <a:pPr/>
              <a:t>4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EFBB1F-1A8F-45F9-B9D3-4389F414704F}" type="slidenum">
              <a:rPr lang="en-GB" altLang="en-US" smtClean="0">
                <a:cs typeface="Arial" charset="0"/>
              </a:rPr>
              <a:pPr/>
              <a:t>5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EFBB1F-1A8F-45F9-B9D3-4389F414704F}" type="slidenum">
              <a:rPr lang="en-GB" altLang="en-US" smtClean="0">
                <a:cs typeface="Arial" charset="0"/>
              </a:rPr>
              <a:pPr/>
              <a:t>6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EFBB1F-1A8F-45F9-B9D3-4389F414704F}" type="slidenum">
              <a:rPr lang="en-GB" altLang="en-US" smtClean="0">
                <a:cs typeface="Arial" charset="0"/>
              </a:rPr>
              <a:pPr/>
              <a:t>7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EFBB1F-1A8F-45F9-B9D3-4389F414704F}" type="slidenum">
              <a:rPr lang="en-GB" altLang="en-US" smtClean="0">
                <a:cs typeface="Arial" charset="0"/>
              </a:rPr>
              <a:pPr/>
              <a:t>8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EFBB1F-1A8F-45F9-B9D3-4389F414704F}" type="slidenum">
              <a:rPr lang="en-GB" altLang="en-US" smtClean="0">
                <a:cs typeface="Arial" charset="0"/>
              </a:rPr>
              <a:pPr/>
              <a:t>9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508901-3311-478B-B85F-A6E2C6C55189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8E9553-A346-4D35-9371-E3F589E82D1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48BABC-2BF9-46F0-B67E-EEA9C0209F54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DDED48-2443-4AC6-8E7C-F73D40A0EB2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BCB469-F8F4-4B34-A4F1-6D2F14D91B99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ADDE90-EB27-4C4F-8AA0-FE32E70E797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52B2C8-AA35-4F0F-BD5A-A97FB6ED5D61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525BAE-350B-4D56-B25F-76272E37833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418A79-2643-43DB-8353-9081D97C1926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83406-87E0-43A1-8BA5-02BA7A733E9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033550-5D2F-4098-945E-9295CAA418C7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E4F435-F5AF-4AC8-8A35-B44165558B3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44563-05FF-4604-AC53-C397DB154DF5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9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BF9FBB-A23A-44D9-BDE3-AF43BC63DB3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56101B-F46A-4925-A050-BEE92DB03A45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5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D2C3C-B0A9-4F2F-A8DD-3E4D486ED03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400337-59CD-491E-A3A9-8F02D79B69FC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4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EE6424-5346-4B85-913D-24FD6402C21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F1B6C-560F-4550-93E3-F392B0FA9213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E097F-A46D-4211-9F5A-333B29E3CE0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0B0772-110B-45DA-8791-C9E8D8116093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2E48E9-F379-4071-8E16-F9A297EC8AF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4DA62FB-4736-4F6B-B902-73FE85AB2722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1E76531-0CC9-4B99-AB92-5441C94C283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wmf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lpuzzles.com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NUL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wmf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wmf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wmf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wmf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wmf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wmf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714375" y="2357438"/>
            <a:ext cx="7772400" cy="1470025"/>
          </a:xfrm>
        </p:spPr>
        <p:txBody>
          <a:bodyPr/>
          <a:lstStyle/>
          <a:p>
            <a:pPr eaLnBrk="1" hangingPunct="1"/>
            <a:r>
              <a:rPr lang="en-GB" altLang="en-US" sz="8000" dirty="0" smtClean="0">
                <a:latin typeface="Comic Sans MS" pitchFamily="66" charset="0"/>
              </a:rPr>
              <a:t>Countries</a:t>
            </a:r>
            <a:endParaRPr lang="en-GB" altLang="en-US" sz="8000" dirty="0" smtClean="0">
              <a:latin typeface="Comic Sans MS" pitchFamily="66" charset="0"/>
            </a:endParaRPr>
          </a:p>
        </p:txBody>
      </p:sp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2052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-142875" y="214313"/>
            <a:ext cx="3214688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 smtClean="0">
                <a:latin typeface="Comic Sans MS" panose="030F0902030302020204" pitchFamily="66" charset="0"/>
                <a:ea typeface="+mj-ea"/>
                <a:cs typeface="+mj-cs"/>
              </a:rPr>
              <a:t>U.K</a:t>
            </a:r>
            <a:endParaRPr lang="en-GB" altLang="en-US" sz="4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sp>
        <p:nvSpPr>
          <p:cNvPr id="1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5929313" y="4357688"/>
            <a:ext cx="3214687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 smtClean="0">
                <a:latin typeface="Comic Sans MS" panose="030F0902030302020204" pitchFamily="66" charset="0"/>
                <a:ea typeface="+mj-ea"/>
                <a:cs typeface="+mj-cs"/>
              </a:rPr>
              <a:t>South Africa</a:t>
            </a:r>
            <a:endParaRPr lang="en-GB" altLang="en-US" sz="4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sp>
        <p:nvSpPr>
          <p:cNvPr id="16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357688"/>
            <a:ext cx="3214688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 smtClean="0">
                <a:latin typeface="Comic Sans MS" panose="030F0902030302020204" pitchFamily="66" charset="0"/>
                <a:ea typeface="+mj-ea"/>
                <a:cs typeface="+mj-cs"/>
              </a:rPr>
              <a:t>New Zealand</a:t>
            </a:r>
            <a:endParaRPr lang="en-GB" altLang="en-US" sz="4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sp>
        <p:nvSpPr>
          <p:cNvPr id="17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5929313" y="214313"/>
            <a:ext cx="3214687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 smtClean="0">
                <a:latin typeface="Comic Sans MS" panose="030F0902030302020204" pitchFamily="66" charset="0"/>
                <a:ea typeface="+mj-ea"/>
                <a:cs typeface="+mj-cs"/>
              </a:rPr>
              <a:t>U.S.A</a:t>
            </a:r>
            <a:endParaRPr lang="en-GB" altLang="en-US" sz="4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sp>
        <p:nvSpPr>
          <p:cNvPr id="9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2928938" y="4357688"/>
            <a:ext cx="3214687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 smtClean="0">
                <a:latin typeface="Comic Sans MS" panose="030F0902030302020204" pitchFamily="66" charset="0"/>
                <a:ea typeface="+mj-ea"/>
                <a:cs typeface="+mj-cs"/>
              </a:rPr>
              <a:t>Australia</a:t>
            </a:r>
            <a:endParaRPr lang="en-GB" altLang="en-US" sz="4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sp>
        <p:nvSpPr>
          <p:cNvPr id="10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2786063" y="214313"/>
            <a:ext cx="3214687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 smtClean="0">
                <a:latin typeface="Comic Sans MS" panose="030F0902030302020204" pitchFamily="66" charset="0"/>
                <a:ea typeface="+mj-ea"/>
                <a:cs typeface="+mj-cs"/>
              </a:rPr>
              <a:t>Canada</a:t>
            </a:r>
            <a:endParaRPr lang="en-GB" altLang="en-US" sz="4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14" grpId="0"/>
      <p:bldP spid="15" grpId="0"/>
      <p:bldP spid="16" grpId="0"/>
      <p:bldP spid="17" grpId="0"/>
      <p:bldP spid="9" grpId="0"/>
      <p:bldP spid="1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Where would you like to go?</a:t>
            </a:r>
            <a:endParaRPr lang="en-GB" altLang="en-US" dirty="0" smtClean="0">
              <a:latin typeface="Comic Sans MS" pitchFamily="66" charset="0"/>
            </a:endParaRP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: 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France  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pic>
        <p:nvPicPr>
          <p:cNvPr id="7" name="Picture 2" descr="C:\Users\Rich\Documents\eslkidsworld.com\clip art\Maps (Part 1)\Countries (A - Ge)\France 2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786050" y="2143116"/>
            <a:ext cx="3273425" cy="283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ctrTitle"/>
          </p:nvPr>
        </p:nvSpPr>
        <p:spPr>
          <a:xfrm>
            <a:off x="0" y="-428625"/>
            <a:ext cx="9144000" cy="300037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For more ESL resources go to:</a:t>
            </a:r>
            <a:br>
              <a:rPr lang="en-GB" altLang="en-US" smtClean="0">
                <a:latin typeface="Comic Sans MS" pitchFamily="66" charset="0"/>
              </a:rPr>
            </a:br>
            <a:r>
              <a:rPr lang="en-GB" altLang="en-US" smtClean="0">
                <a:latin typeface="Comic Sans MS" pitchFamily="66" charset="0"/>
                <a:hlinkClick r:id="rId3"/>
              </a:rPr>
              <a:t>www.eslpuzzles.com</a:t>
            </a:r>
            <a:r>
              <a:rPr lang="en-GB" altLang="en-US" smtClean="0">
                <a:latin typeface="Comic Sans MS" pitchFamily="66" charset="0"/>
              </a:rPr>
              <a:t> </a:t>
            </a:r>
          </a:p>
        </p:txBody>
      </p:sp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11268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logo-2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676275"/>
            <a:ext cx="9144000" cy="618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Where would you like to go?</a:t>
            </a:r>
            <a:endParaRPr lang="en-GB" altLang="en-US" dirty="0" smtClean="0">
              <a:latin typeface="Comic Sans MS" pitchFamily="66" charset="0"/>
            </a:endParaRP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: 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China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  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pic>
        <p:nvPicPr>
          <p:cNvPr id="8" name="Picture 5" descr="C:\Users\Rich\Documents\eslkidsworld.com\clip art\Maps (Part 1)\Countries (A - Ge)\China 2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714612" y="2000240"/>
            <a:ext cx="3487737" cy="324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Where would you like to go?</a:t>
            </a:r>
            <a:endParaRPr lang="en-GB" altLang="en-US" dirty="0" smtClean="0">
              <a:latin typeface="Comic Sans MS" pitchFamily="66" charset="0"/>
            </a:endParaRP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: 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Germany  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pic>
        <p:nvPicPr>
          <p:cNvPr id="7" name="Picture 5" descr="C:\Users\Rich\Documents\eslkidsworld.com\clip art\Maps (Part 1)\Countries (A - Ge)\Germany 02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14678" y="2000240"/>
            <a:ext cx="2625725" cy="3249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Where would you like to go?</a:t>
            </a:r>
            <a:endParaRPr lang="en-GB" altLang="en-US" dirty="0" smtClean="0">
              <a:latin typeface="Comic Sans MS" pitchFamily="66" charset="0"/>
            </a:endParaRP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: 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Australia  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pic>
        <p:nvPicPr>
          <p:cNvPr id="7" name="Picture 5" descr="C:\Users\Rich\Documents\eslkidsworld.com\clip art\Maps (Part 1)\Countries (A - Ge)\Australia 02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428860" y="1928802"/>
            <a:ext cx="4105275" cy="323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Where would you like to go?</a:t>
            </a:r>
            <a:endParaRPr lang="en-GB" altLang="en-US" dirty="0" smtClean="0">
              <a:latin typeface="Comic Sans MS" pitchFamily="66" charset="0"/>
            </a:endParaRP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: 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Ireland  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pic>
        <p:nvPicPr>
          <p:cNvPr id="7" name="Picture 5" descr="C:\Users\Rich\Documents\eslkidsworld.com\clip art\Maps (Part 1)\Countries (Gh - N)\Ireland 2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786050" y="2000240"/>
            <a:ext cx="3313113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Where would you like to go?</a:t>
            </a:r>
            <a:endParaRPr lang="en-GB" altLang="en-US" dirty="0" smtClean="0">
              <a:latin typeface="Comic Sans MS" pitchFamily="66" charset="0"/>
            </a:endParaRP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: 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Italy  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pic>
        <p:nvPicPr>
          <p:cNvPr id="7" name="Picture 5" descr="C:\Users\Rich\Documents\eslkidsworld.com\clip art\Maps (Part 1)\Countries (Gh - N)\Italy 2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14678" y="2071678"/>
            <a:ext cx="2625725" cy="291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Where would you like to go?</a:t>
            </a:r>
            <a:endParaRPr lang="en-GB" altLang="en-US" dirty="0" smtClean="0">
              <a:latin typeface="Comic Sans MS" pitchFamily="66" charset="0"/>
            </a:endParaRP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: 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India  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pic>
        <p:nvPicPr>
          <p:cNvPr id="7" name="Picture 5" descr="C:\Users\Rich\Documents\eslkidsworld.com\clip art\Maps (Part 1)\Countries (Gh - N)\India 3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000364" y="2000240"/>
            <a:ext cx="3271837" cy="330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Where would you like to go?</a:t>
            </a:r>
            <a:endParaRPr lang="en-GB" altLang="en-US" dirty="0" smtClean="0">
              <a:latin typeface="Comic Sans MS" pitchFamily="66" charset="0"/>
            </a:endParaRP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: 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South Korea  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pic>
        <p:nvPicPr>
          <p:cNvPr id="7" name="Picture 5" descr="C:\Users\Rich\Documents\eslkidsworld.com\clip art\Maps (Part 1)\Countries (O - Z)\South Korea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071802" y="2071678"/>
            <a:ext cx="2952750" cy="311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Where would you like to go?</a:t>
            </a:r>
            <a:endParaRPr lang="en-GB" altLang="en-US" dirty="0" smtClean="0">
              <a:latin typeface="Comic Sans MS" pitchFamily="66" charset="0"/>
            </a:endParaRP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: 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Brazil  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pic>
        <p:nvPicPr>
          <p:cNvPr id="7" name="Picture 5" descr="C:\Users\Rich\Documents\eslkidsworld.com\clip art\Maps (Part 1)\Countries (A - Ge)\Brazil 02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928926" y="2071678"/>
            <a:ext cx="3057525" cy="315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</TotalTime>
  <Words>129</Words>
  <Application>Microsoft Macintosh PowerPoint</Application>
  <PresentationFormat>On-screen Show (4:3)</PresentationFormat>
  <Paragraphs>48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Countries</vt:lpstr>
      <vt:lpstr>Where would you like to go?</vt:lpstr>
      <vt:lpstr>Where would you like to go?</vt:lpstr>
      <vt:lpstr>Where would you like to go?</vt:lpstr>
      <vt:lpstr>Where would you like to go?</vt:lpstr>
      <vt:lpstr>Where would you like to go?</vt:lpstr>
      <vt:lpstr>Where would you like to go?</vt:lpstr>
      <vt:lpstr>Where would you like to go?</vt:lpstr>
      <vt:lpstr>Where would you like to go?</vt:lpstr>
      <vt:lpstr>Where would you like to go?</vt:lpstr>
      <vt:lpstr>For more ESL resources go to: www.eslpuzzles.com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Countries</dc:title>
  <dc:creator>ESL Puzzles</dc:creator>
  <cp:lastModifiedBy>Richard</cp:lastModifiedBy>
  <cp:revision>30</cp:revision>
  <dcterms:created xsi:type="dcterms:W3CDTF">2020-03-09T01:59:01Z</dcterms:created>
  <dcterms:modified xsi:type="dcterms:W3CDTF">2020-03-22T06:28:43Z</dcterms:modified>
</cp:coreProperties>
</file>